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</p:sldIdLst>
  <p:sldSz cy="5143500" cx="9144000"/>
  <p:notesSz cx="6858000" cy="9144000"/>
  <p:embeddedFontLst>
    <p:embeddedFont>
      <p:font typeface="Helvetica Neue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c2f9879bd5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c2f9879bd5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c2f9879bd5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c2f9879bd5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c2f9879bd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c2f9879bd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c2f9879bd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c2f9879bd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Sara Huff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Sara Huff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055550"/>
            <a:ext cx="81150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Clouds drift away, clouds drift away.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055550"/>
            <a:ext cx="81150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Open to the earth, open to the earth.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055550"/>
            <a:ext cx="81150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Open to the sky, open to the sky.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055550"/>
            <a:ext cx="81150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 am present now, I am present now.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055550"/>
            <a:ext cx="8115000" cy="303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Golden light, golden light,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fill me golden light.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